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9A5C2E77-843D-446F-A8EA-8E917D5CE2C9}">
          <p14:sldIdLst>
            <p14:sldId id="256"/>
            <p14:sldId id="257"/>
          </p14:sldIdLst>
        </p14:section>
        <p14:section name="Descrizione dei Sistemi Real-Time" id="{99BD8949-3B60-4160-AD7F-14560BB61F0C}">
          <p14:sldIdLst>
            <p14:sldId id="258"/>
            <p14:sldId id="259"/>
            <p14:sldId id="260"/>
            <p14:sldId id="261"/>
          </p14:sldIdLst>
        </p14:section>
        <p14:section name="Caratteristiche dello Scheduling Real-Time" id="{4A0C7876-38D0-4E4B-A9EE-01635404C253}">
          <p14:sldIdLst>
            <p14:sldId id="262"/>
            <p14:sldId id="263"/>
            <p14:sldId id="264"/>
          </p14:sldIdLst>
        </p14:section>
        <p14:section name="Algoritmi di Scheduling Real-Time" id="{2D98E4E6-6355-4FAE-A9AD-332AEAE6EF40}">
          <p14:sldIdLst>
            <p14:sldId id="265"/>
            <p14:sldId id="266"/>
          </p14:sldIdLst>
        </p14:section>
        <p14:section name="Static Cyclic Scheduling" id="{32C15BD7-B302-4577-AD3B-B803835AFBC8}">
          <p14:sldIdLst>
            <p14:sldId id="267"/>
            <p14:sldId id="268"/>
            <p14:sldId id="269"/>
          </p14:sldIdLst>
        </p14:section>
        <p14:section name="Rate Monotonic Scheduling" id="{18CD535B-B07E-4A52-A53F-190388CC432B}">
          <p14:sldIdLst>
            <p14:sldId id="270"/>
            <p14:sldId id="271"/>
            <p14:sldId id="272"/>
          </p14:sldIdLst>
        </p14:section>
        <p14:section name="Test di ammissibilità di uno scheduling" id="{3748FBB2-FADC-466F-940B-27D72F62D8C9}">
          <p14:sldIdLst>
            <p14:sldId id="273"/>
            <p14:sldId id="274"/>
            <p14:sldId id="275"/>
          </p14:sldIdLst>
        </p14:section>
        <p14:section name="Fixed Priority Scheduling" id="{9CC3E719-913C-40C2-A07E-D92570903066}">
          <p14:sldIdLst>
            <p14:sldId id="276"/>
            <p14:sldId id="277"/>
          </p14:sldIdLst>
        </p14:section>
        <p14:section name="Earliest Deadline First Scheduling" id="{FAD4DBC6-BD5C-49A2-8EDD-974EE1E4D365}">
          <p14:sldIdLst>
            <p14:sldId id="278"/>
            <p14:sldId id="279"/>
            <p14:sldId id="280"/>
          </p14:sldIdLst>
        </p14:section>
        <p14:section name="Least Slack Time Scheduling" id="{22011630-EA39-4C74-A7C2-8070CB8120D5}">
          <p14:sldIdLst>
            <p14:sldId id="281"/>
            <p14:sldId id="282"/>
          </p14:sldIdLst>
        </p14:section>
        <p14:section name="Interazioni tra processi" id="{2F2EA86E-4D06-4A3A-8E3B-D6046CC4B4B4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Progetto Scheduling Real-Time" id="{5A5A9302-A0AC-40A4-A1F9-880ECD96ACB9}">
          <p14:sldIdLst>
            <p14:sldId id="292"/>
            <p14:sldId id="293"/>
            <p14:sldId id="294"/>
            <p14:sldId id="295"/>
          </p14:sldIdLst>
        </p14:section>
        <p14:section name="Analisi Esatta" id="{70B1B441-64D5-4F27-B7CA-3F8EB5837A3B}">
          <p14:sldIdLst>
            <p14:sldId id="296"/>
            <p14:sldId id="297"/>
          </p14:sldIdLst>
        </p14:section>
        <p14:section name="Diagrammi di Gantt della schedulazione" id="{502A4F03-2B2A-46D3-B6E1-9ED5BE27C44B}">
          <p14:sldIdLst>
            <p14:sldId id="298"/>
            <p14:sldId id="299"/>
            <p14:sldId id="300"/>
            <p14:sldId id="301"/>
            <p14:sldId id="302"/>
          </p14:sldIdLst>
        </p14:section>
        <p14:section name="Confronto tra RM e EDF" id="{10AD9634-520E-4A44-A10A-2860027BE3CB}">
          <p14:sldIdLst>
            <p14:sldId id="303"/>
            <p14:sldId id="304"/>
          </p14:sldIdLst>
        </p14:section>
        <p14:section name="Conclusioni" id="{EADB6D2F-647B-4FCC-9DEC-2500DDF76EE6}">
          <p14:sldIdLst>
            <p14:sldId id="305"/>
            <p14:sldId id="306"/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25" autoAdjust="0"/>
    <p:restoredTop sz="94660"/>
  </p:normalViewPr>
  <p:slideViewPr>
    <p:cSldViewPr snapToGrid="0">
      <p:cViewPr varScale="1">
        <p:scale>
          <a:sx n="14" d="100"/>
          <a:sy n="14" d="100"/>
        </p:scale>
        <p:origin x="6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DF10BD-E5C0-1A7B-3928-97FC4202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8AF6A0-F69F-6B68-102A-0EAE5230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E7D0-3FA0-43CE-BDAB-510CCEF06A9D}" type="datetimeFigureOut">
              <a:rPr lang="it-IT" smtClean="0"/>
              <a:t>11/05/2022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1449E5-5F5F-B0A4-9442-4C96EB2D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2B6C31-00A1-548D-A0C3-88853BC3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80CA-3433-4CA9-93A5-C8E74450A4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39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4D9E56D-18A8-1527-54FB-231D7111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F61B44-4E82-A33F-2513-0AD9468E7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1D181E-F7D4-82ED-995E-8AF91A5EA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E7D0-3FA0-43CE-BDAB-510CCEF06A9D}" type="datetimeFigureOut">
              <a:rPr lang="it-IT" smtClean="0"/>
              <a:t>11/05/2022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897CC5-AC75-E613-A5C8-87198F473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8B7B8A-7805-4E7E-54D7-09753783D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80CA-3433-4CA9-93A5-C8E74450A4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4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D662EC0-2DB1-9058-A913-E00E8A65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4000">
                <a:solidFill>
                  <a:srgbClr val="FFFFFF"/>
                </a:solidFill>
              </a:rPr>
              <a:t>Algoritmi di scheduling real-time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1FE625-3061-1EAA-FDA3-93961E0B7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2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DA86ED0-17E4-3469-DF0B-185341C6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Algoritmi di scheduling real-time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6E01E8-319F-F5D6-107B-D6A82A27FA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263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5D8AA0E-010F-1CF7-F604-58C54802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Algoritmi di schedulazione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42C544-C548-F3F4-F763-C1DD5601D3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8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6B9AE7F-9BB0-6E48-7144-4360A3D0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0942B7-3113-45F5-9A41-0E4AAEEC7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186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8093B43-7659-36BB-F82B-18BE4E5F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caratteristiche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44D526-E04A-CF79-B539-5432E40F4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5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24B9EA3-C607-BF53-2B98-E9FD745F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conclusioni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4CE665-3FF3-18F6-0C7C-E61C3AABB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6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8043E9D-84F8-2385-94B3-106360B7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ED740D-4616-6218-0C98-6C3220EA1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496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6ED0F37-4568-FCC9-D2CD-EF87E41D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priority ordering: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DCE762-0458-04F0-32C4-AD541CA44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1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6C3D518-BF13-F2BA-BC35-9769830C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scheduling: ottimalità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7F82EC-3504-857E-BB65-3D54524D4E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9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37EE852-A3E8-7E85-20E5-D554D0E8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ammissibilità di uno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A152AA-04E5-44FA-7478-2F800C730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07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82C524E-E432-038D-192B-9CC0FFA4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266C17-17FB-7C22-22E9-ABA1F624A3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9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D2E39F2-6B8F-4C0F-108F-A3A68202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AE4E2A-88B5-E1C4-C077-F4E18B7FB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8891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11C8BBF-40A7-7F85-C8B7-A2291C39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122C7D-F8C1-7120-E24B-D4062260D9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01001D4-190A-B328-BC7D-88D66BDD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Fixed priority scheduling: analisi esatta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E7F1A1-7386-37F3-AE72-B78227A43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81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C366FEC-E48E-0860-1099-9BC033CC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esatta: equazione di ricorrenza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4CCF3D-0EE8-D711-9614-C1312C130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7FCFBAF-AAD4-AFFE-6C52-618657DD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73D86-E4EB-8229-1DC0-AB54048E1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9360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BC4C799-B235-CEA6-13A1-B47D8475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280C97-9C7B-9C44-2C66-5B60511AA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8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DCAD12F-CBD6-9E1B-FE29-F7E06BBF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Confrontro tra rmpo e edf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C4EACE-99D3-20D9-4969-435F47AD8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4ECBC06-B061-6E9F-4D37-C5E4A82D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CDEFC-1E5B-DEAD-6E6A-852EC55B8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073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250683C-4173-7C96-0D07-56C711AF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8AD330-3A0C-5AD6-A5BF-C7A48E70B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90EC0F4-9B3C-EADC-F415-51CBE80C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Interazioni tra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3C1EA6-EAFA-FC51-6933-7A26664BD3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794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B5F8E82-B53E-9C60-45CE-0474C511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Prioroty inversion problem: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088EDD-68CC-CF8E-833B-0AC9916FA1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06D4230-6021-526D-8F64-3B012998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F356DF-90B8-AF94-7C8D-A068F6841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5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E47FA2C-B92B-0B73-DAC2-0A0D11FF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5FD336-30E7-A4F7-5514-93F7B392B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4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D84C515-C795-2E95-B113-CBF53AEA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433336-6159-44E3-F93B-E5E02D4320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E019DE1-87C2-F72E-55C1-9A1025D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ceiling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F490CB-49EC-7A4D-0ED8-1C5E02106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A1BAE5-2E28-FFFC-9DBA-E1987F9C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PIP VS PCP: situazione di deadlock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8945EC-EB54-96C7-0980-8D571687B8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3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9CCCF4C-CB6B-D870-5811-ECAE6A6F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Immediate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089BA3-FA70-167E-1A88-FE990F15F2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22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B867C34-B0CC-4589-F002-BD9F6C32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jitter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2A9A96-FF0E-FFD4-FEBD-A1F9F6BE10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0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AB22B08-EF61-B750-9DAC-6F1C4AFB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Stima del tempo di esecuzione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62FE5D-86A9-0F6F-4574-C56F195DB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0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87B5369-9E3B-58D7-70BD-B92E367C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CAAF94-9F82-9610-D50B-3934C31150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350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8130DC9-D93A-2DC3-621A-49140DFD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Dati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2A5D1C-2750-1C98-4458-B7D0B52BFC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D5FF782-9D1B-D3ED-40F2-65122DB8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schedulabilità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062ED5-9437-00BA-CE74-6124DD770B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ABF16EF-0511-0B0C-F4CE-0837BE35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4B372E-9CFC-A702-F2CE-52CE6B3B78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2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472C5D1-297D-ED52-20CA-2714458A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0CF1C-75F3-9C07-633C-E05FCF137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84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38C7406-1E88-4693-AD7C-A6AAA3A6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A68204-A129-1D58-D490-9F58E176BE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1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78C9354-F1BF-84E2-5BB0-E34BB67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B63D3C-B774-F82E-FDCB-F3CA29EEB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66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CB936C2-0B67-3066-DCF6-1B3CE623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rate monotonic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607500-1697-AB59-6D3E-A003E551A3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7860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4B9C29A-AD6A-EEE3-3571-FBBE4088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rate monotonic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95E99F-F90C-FE2E-0FD1-63F6C0220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322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083F4FB-0FF2-A3A4-DB34-43004D58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earliest deadline first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7E8EA5-B74E-C6B2-7388-6A245AE4A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917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38FCE9B-4C9C-D75F-1FE9-54EADE57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earliest deadline first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849935-BAEE-035D-D2A8-4B320EF8F7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7678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BDC44AA-027D-D514-7035-72933548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126097-4668-BEED-699F-49F6C5D061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3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40FD9E-35FC-9E6A-845D-12092CC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Confronto tra i due algoritmi: priorità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F6C33-9285-8D13-0C86-63D74044B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56162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993E007-D8F3-ED9C-A288-A94BBF93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Confronto tra i due algoritmi: schedulabilità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1CA0FC-7372-E2D2-1D0F-0C6246389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21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6DE2C15-6BC9-FFD1-9BE2-1FD75A37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7A9435-36D4-FFD9-0FD3-11BD0F829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6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D773F14-DE3C-B2DE-FD90-569477C8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92103F-376A-55EA-16F6-BF96771C8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398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607BEAC-A5A6-8742-1098-D73093C1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B6D312-CE98-269D-0F52-7F2255B881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0FB8A0C-2A2B-04C1-7519-0DDF6F76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4E2D37-48C9-8A51-1234-2220DB51F4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E05F5BA-E33C-FD7C-C1F1-0BAFB281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B363A3-7D4E-F38C-4C24-7B8DFE0B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DA165DC-9D37-E1B6-F2FE-825FA8A1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78DA2C-2159-6CA3-8C9E-C293329A72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24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877A224-4896-8FF7-A9B9-BB932D63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3293B2-EF80-7260-890E-C1FE1EDC13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1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F97FC85-3959-2130-A8E5-DED2CAB1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Tecniche di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6584123-3647-CB13-629C-C0F0DB794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9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207</Words>
  <Application>Microsoft Office PowerPoint</Application>
  <PresentationFormat>Widescreen</PresentationFormat>
  <Paragraphs>51</Paragraphs>
  <Slides>52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Gill Sans MT</vt:lpstr>
      <vt:lpstr>Tema di Office</vt:lpstr>
      <vt:lpstr>Algoritmi di scheduling real-time</vt:lpstr>
      <vt:lpstr>sommario</vt:lpstr>
      <vt:lpstr>Definizione di un sistema real-time</vt:lpstr>
      <vt:lpstr>Classificazione dei sistemi real-time</vt:lpstr>
      <vt:lpstr>Proprietà dei sistemi real-time</vt:lpstr>
      <vt:lpstr>Classificazione dei processi</vt:lpstr>
      <vt:lpstr>scheduling</vt:lpstr>
      <vt:lpstr>Caratteristiche dello scheduling</vt:lpstr>
      <vt:lpstr>Tecniche di scheduling</vt:lpstr>
      <vt:lpstr>Algoritmi di scheduling real-time</vt:lpstr>
      <vt:lpstr>Algoritmi di schedulazione real-time</vt:lpstr>
      <vt:lpstr>Static cyclic scheduling</vt:lpstr>
      <vt:lpstr>Static cyclic scheduling: caratteristiche</vt:lpstr>
      <vt:lpstr>Static cyclic scheduling: conclusioni</vt:lpstr>
      <vt:lpstr>Rate monotonic scheduling</vt:lpstr>
      <vt:lpstr>Rate monotonic priority ordering: esempio</vt:lpstr>
      <vt:lpstr>Rate monotonic scheduling: ottimalità</vt:lpstr>
      <vt:lpstr>Test di ammissibilità di uno scheduling</vt:lpstr>
      <vt:lpstr>Ammissibilità di RMPO: esempio</vt:lpstr>
      <vt:lpstr>Ammissibilità di RMPO: esempio</vt:lpstr>
      <vt:lpstr>Fixed priority scheduling: analisi esatta</vt:lpstr>
      <vt:lpstr>analisi esatta: equazione di ricorrenza</vt:lpstr>
      <vt:lpstr>Earliest deadline first scheduling</vt:lpstr>
      <vt:lpstr>Earliest deadline first scheduling: esempio</vt:lpstr>
      <vt:lpstr>Confrontro tra rmpo e edf</vt:lpstr>
      <vt:lpstr>Least slack time scheduling</vt:lpstr>
      <vt:lpstr>Least slack time scheduling: esempio</vt:lpstr>
      <vt:lpstr>Interazioni tra processi</vt:lpstr>
      <vt:lpstr>Prioroty inversion problem: esempio</vt:lpstr>
      <vt:lpstr>Priority inheritance protocol</vt:lpstr>
      <vt:lpstr>Priority inheritance protocol: esempio</vt:lpstr>
      <vt:lpstr>Priority ceiling protocol</vt:lpstr>
      <vt:lpstr>PIP VS PCP: situazione di deadlock</vt:lpstr>
      <vt:lpstr>Immediate inheritance protocol</vt:lpstr>
      <vt:lpstr>jitter</vt:lpstr>
      <vt:lpstr>Stima del tempo di esecuzione</vt:lpstr>
      <vt:lpstr>progetto</vt:lpstr>
      <vt:lpstr>Dati dei processi</vt:lpstr>
      <vt:lpstr>Test di schedulabilità</vt:lpstr>
      <vt:lpstr>risultati</vt:lpstr>
      <vt:lpstr>Analisi esatta di joseph e pandya</vt:lpstr>
      <vt:lpstr>Analisi esatta di joseph e pandya</vt:lpstr>
      <vt:lpstr>Schedulazione con rate monotonic</vt:lpstr>
      <vt:lpstr>Schedulazione con rate monotonic</vt:lpstr>
      <vt:lpstr>Schedulazione con earliest deadline first</vt:lpstr>
      <vt:lpstr>Schedulazione con earliest deadline first</vt:lpstr>
      <vt:lpstr>risultati</vt:lpstr>
      <vt:lpstr>Confronto tra i due algoritmi: priorità</vt:lpstr>
      <vt:lpstr>Confronto tra i due algoritmi: schedulabilità</vt:lpstr>
      <vt:lpstr>Strumenti utilizzati</vt:lpstr>
      <vt:lpstr>contatti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di scheduling real-time</dc:title>
  <dc:creator>IVONNE RIZZUTO</dc:creator>
  <cp:lastModifiedBy>IVONNE RIZZUTO</cp:lastModifiedBy>
  <cp:revision>2</cp:revision>
  <dcterms:created xsi:type="dcterms:W3CDTF">2022-05-11T10:46:32Z</dcterms:created>
  <dcterms:modified xsi:type="dcterms:W3CDTF">2022-05-11T10:51:59Z</dcterms:modified>
</cp:coreProperties>
</file>